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0" r:id="rId2"/>
  </p:sldMasterIdLst>
  <p:notesMasterIdLst>
    <p:notesMasterId r:id="rId5"/>
  </p:notesMasterIdLst>
  <p:handoutMasterIdLst>
    <p:handoutMasterId r:id="rId6"/>
  </p:handoutMasterIdLst>
  <p:sldIdLst>
    <p:sldId id="278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90" d="100"/>
          <a:sy n="90" d="100"/>
        </p:scale>
        <p:origin x="-882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8E3B6-3265-417C-9741-05DA26CA29EC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D7195-965C-426A-AE8C-58DE258F1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556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314FF-67C4-46D7-BE76-4EDA2902615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AED80-9611-4F1E-B649-BEA3A8E780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5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ED80-9611-4F1E-B649-BEA3A8E780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4885-04C1-4E5A-B2E4-1A6F32E3C1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0911-293B-445D-8415-C87F13732B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Î.M. ”</a:t>
            </a:r>
            <a:r>
              <a:rPr lang="ro-MO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UMTEH</a:t>
            </a:r>
            <a:r>
              <a:rPr lang="ro-MO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764704"/>
            <a:ext cx="486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Sectorul Centru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str. A. Mateevici, bd. Dimitrie Cantemir, 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bd. Iurie Gagarin,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str. Copăceni </a:t>
            </a:r>
          </a:p>
          <a:p>
            <a:pPr algn="ctr"/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Total – 27 </a:t>
            </a:r>
            <a:r>
              <a:rPr lang="ro-MO" b="1" dirty="0" smtClean="0">
                <a:latin typeface="Times New Roman" pitchFamily="18" charset="0"/>
                <a:cs typeface="Times New Roman" pitchFamily="18" charset="0"/>
              </a:rPr>
              <a:t>corpuri de iluminat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568" y="33265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Lucrări de reparație executate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16" y="764704"/>
            <a:ext cx="4427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Sectorul Buiucani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str. N. Bălcescu, str. 31 August 1989, 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șos. Balcani,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str. Alba Iulia, str. Liviu Deleanu</a:t>
            </a:r>
          </a:p>
          <a:p>
            <a:pPr algn="ctr"/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Total – 25 </a:t>
            </a:r>
            <a:r>
              <a:rPr lang="ro-MO" b="1" dirty="0" smtClean="0">
                <a:latin typeface="Times New Roman" pitchFamily="18" charset="0"/>
                <a:cs typeface="Times New Roman" pitchFamily="18" charset="0"/>
              </a:rPr>
              <a:t>corpuri de iluminat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Grădina Publică Ștefan cel Mare – vopsirea a 41 piloni de metal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916832"/>
            <a:ext cx="47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Sectorul </a:t>
            </a:r>
            <a:r>
              <a:rPr lang="ro-MO" b="1" u="sng" dirty="0" err="1" smtClean="0">
                <a:latin typeface="Times New Roman" pitchFamily="18" charset="0"/>
                <a:cs typeface="Times New Roman" pitchFamily="18" charset="0"/>
              </a:rPr>
              <a:t>Rîșcani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str. Aerodromului,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bd. Moscova, str. Socoleni, str. Petricani, str. Putna, str. Grădinarilor</a:t>
            </a:r>
          </a:p>
          <a:p>
            <a:pPr algn="ctr"/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Total – 20 </a:t>
            </a:r>
            <a:r>
              <a:rPr lang="ro-MO" b="1" dirty="0" smtClean="0">
                <a:latin typeface="Times New Roman" pitchFamily="18" charset="0"/>
                <a:cs typeface="Times New Roman" pitchFamily="18" charset="0"/>
              </a:rPr>
              <a:t>corpuri de iluminat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88024" y="2492896"/>
            <a:ext cx="43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Sectorul Botanica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o-M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MO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 Minsk, 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str. Pandurilor,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bd. Decebal, str. N. Titulescu, str. Burebista</a:t>
            </a:r>
          </a:p>
          <a:p>
            <a:pPr algn="ctr"/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Total – 24 </a:t>
            </a:r>
            <a:r>
              <a:rPr lang="ro-MO" b="1" dirty="0" smtClean="0">
                <a:latin typeface="Times New Roman" pitchFamily="18" charset="0"/>
                <a:cs typeface="Times New Roman" pitchFamily="18" charset="0"/>
              </a:rPr>
              <a:t>corpuri de iluminat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068960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Sectorul </a:t>
            </a:r>
            <a:r>
              <a:rPr lang="ro-MO" b="1" u="sng" dirty="0" err="1" smtClean="0">
                <a:latin typeface="Times New Roman" pitchFamily="18" charset="0"/>
                <a:cs typeface="Times New Roman" pitchFamily="18" charset="0"/>
              </a:rPr>
              <a:t>Ciocana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str. A. Russo, str. M.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Dragan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str. Voluntarilor, str. Uzinelor, str. M. Sadoveanu, N. M. Spătaru</a:t>
            </a:r>
          </a:p>
          <a:p>
            <a:pPr algn="ctr"/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Total – 61 </a:t>
            </a:r>
            <a:r>
              <a:rPr lang="ro-MO" b="1" dirty="0" smtClean="0">
                <a:latin typeface="Times New Roman" pitchFamily="18" charset="0"/>
                <a:cs typeface="Times New Roman" pitchFamily="18" charset="0"/>
              </a:rPr>
              <a:t>corpuri de iluminat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960" y="3573016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Suburbii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o-M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or. 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Vadul lui Vodă,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Bîc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 Bubuieci,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 Grătiești,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 Tohatin </a:t>
            </a:r>
          </a:p>
          <a:p>
            <a:pPr algn="ctr"/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Total – 44 </a:t>
            </a:r>
            <a:r>
              <a:rPr lang="ro-MO" b="1" dirty="0" smtClean="0">
                <a:latin typeface="Times New Roman" pitchFamily="18" charset="0"/>
                <a:cs typeface="Times New Roman" pitchFamily="18" charset="0"/>
              </a:rPr>
              <a:t>corpuri de iluminat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465313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000" b="1" dirty="0" smtClean="0">
                <a:latin typeface="Times New Roman" pitchFamily="18" charset="0"/>
                <a:cs typeface="Times New Roman" pitchFamily="18" charset="0"/>
              </a:rPr>
              <a:t>Costul lucrărilor de întreținere 612 015 lei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501317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Lucrări planificate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515719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Sectorul Botanica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str. N. Titulescu, str. L. Dumitriu, str. Burebista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2160" y="5157192"/>
            <a:ext cx="3275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Sectorul Buiucani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str. N. Bălcescu, M. Viteazu, Grădina Publică Ștefan cel Mare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7864" y="537321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Sectorul </a:t>
            </a:r>
            <a:r>
              <a:rPr lang="ro-MO" b="1" u="sng" dirty="0" err="1" smtClean="0">
                <a:latin typeface="Times New Roman" pitchFamily="18" charset="0"/>
                <a:cs typeface="Times New Roman" pitchFamily="18" charset="0"/>
              </a:rPr>
              <a:t>Rîșcani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str. Podgorenilor, str. E. Teodoroiu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934670"/>
            <a:ext cx="4283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Sectorul </a:t>
            </a:r>
            <a:r>
              <a:rPr lang="ro-MO" b="1" u="sng" dirty="0" err="1" smtClean="0">
                <a:latin typeface="Times New Roman" pitchFamily="18" charset="0"/>
                <a:cs typeface="Times New Roman" pitchFamily="18" charset="0"/>
              </a:rPr>
              <a:t>Ciocana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o-M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str. Voluntarilor,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str. Vadul lui Vodă, 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Dragan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Vărzaru,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Sargidava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Ciocana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8064" y="6093296"/>
            <a:ext cx="3995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Suburbii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or. Vadul lui Vodă, or. Cricova,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sat. </a:t>
            </a:r>
            <a:r>
              <a:rPr lang="ro-MO" dirty="0" err="1" smtClean="0">
                <a:latin typeface="Times New Roman" pitchFamily="18" charset="0"/>
                <a:cs typeface="Times New Roman" pitchFamily="18" charset="0"/>
              </a:rPr>
              <a:t>Bîc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427984" y="1628800"/>
            <a:ext cx="47160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o-MO" sz="2200" b="1" dirty="0" err="1" smtClean="0">
                <a:latin typeface="Times New Roman" pitchFamily="18" charset="0"/>
                <a:cs typeface="Times New Roman" pitchFamily="18" charset="0"/>
              </a:rPr>
              <a:t>opsirea</a:t>
            </a:r>
            <a:r>
              <a:rPr lang="ro-MO" sz="2200" b="1" dirty="0" smtClean="0">
                <a:latin typeface="Times New Roman" pitchFamily="18" charset="0"/>
                <a:cs typeface="Times New Roman" pitchFamily="18" charset="0"/>
              </a:rPr>
              <a:t> suportului cu un braț – 108 buc;</a:t>
            </a:r>
          </a:p>
          <a:p>
            <a:pPr marL="342900" indent="-342900">
              <a:buFont typeface="+mj-lt"/>
              <a:buAutoNum type="arabicPeriod"/>
            </a:pPr>
            <a:r>
              <a:rPr lang="ro-MO" sz="2200" b="1" dirty="0" smtClean="0">
                <a:latin typeface="Times New Roman" pitchFamily="18" charset="0"/>
                <a:cs typeface="Times New Roman" pitchFamily="18" charset="0"/>
              </a:rPr>
              <a:t>Înlocuirea cablului în țevi – 700m lei;</a:t>
            </a:r>
          </a:p>
          <a:p>
            <a:pPr marL="342900" indent="-342900">
              <a:buFont typeface="+mj-lt"/>
              <a:buAutoNum type="arabicPeriod"/>
            </a:pPr>
            <a:r>
              <a:rPr lang="ro-MO" sz="2200" b="1" dirty="0" smtClean="0">
                <a:latin typeface="Times New Roman" pitchFamily="18" charset="0"/>
                <a:cs typeface="Times New Roman" pitchFamily="18" charset="0"/>
              </a:rPr>
              <a:t>Demontarea corpurilor de iluminat de tip vechi – 108 buc;</a:t>
            </a:r>
          </a:p>
          <a:p>
            <a:pPr marL="342900" indent="-342900">
              <a:buFont typeface="+mj-lt"/>
              <a:buAutoNum type="arabicPeriod"/>
            </a:pPr>
            <a:r>
              <a:rPr lang="ro-MO" sz="2200" b="1" dirty="0" smtClean="0">
                <a:latin typeface="Times New Roman" pitchFamily="18" charset="0"/>
                <a:cs typeface="Times New Roman" pitchFamily="18" charset="0"/>
              </a:rPr>
              <a:t>Montarea corpurilor de iluminat noi de tip LED – 108 buc;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o-MO" sz="2600" b="1" dirty="0" smtClean="0">
                <a:latin typeface="Times New Roman" pitchFamily="18" charset="0"/>
                <a:cs typeface="Times New Roman" pitchFamily="18" charset="0"/>
              </a:rPr>
              <a:t>Direcția generală transport public și căi de comunicație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83671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400" b="1" dirty="0" smtClean="0">
                <a:latin typeface="Times New Roman" pitchFamily="18" charset="0"/>
                <a:cs typeface="Times New Roman" pitchFamily="18" charset="0"/>
              </a:rPr>
              <a:t>Reparația rețelelor electrice de iluminat public </a:t>
            </a:r>
          </a:p>
          <a:p>
            <a:pPr algn="ctr"/>
            <a:r>
              <a:rPr lang="ro-MO" sz="2400" b="1" dirty="0" smtClean="0">
                <a:latin typeface="Times New Roman" pitchFamily="18" charset="0"/>
                <a:cs typeface="Times New Roman" pitchFamily="18" charset="0"/>
              </a:rPr>
              <a:t>din str. Mihai Viteazul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7984" y="6427113"/>
            <a:ext cx="4608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o-MO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Costul </a:t>
            </a:r>
            <a:r>
              <a:rPr lang="ro-MO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ro-MO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constituie 602 145,62 lei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SSCR\Desktop\VP\1.jpg"/>
          <p:cNvPicPr>
            <a:picLocks noChangeAspect="1" noChangeArrowheads="1"/>
          </p:cNvPicPr>
          <p:nvPr/>
        </p:nvPicPr>
        <p:blipFill>
          <a:blip r:embed="rId4" cstate="print"/>
          <a:srcRect l="46525" t="6143" r="2714" b="15869"/>
          <a:stretch>
            <a:fillRect/>
          </a:stretch>
        </p:blipFill>
        <p:spPr bwMode="auto">
          <a:xfrm>
            <a:off x="0" y="1628800"/>
            <a:ext cx="4395446" cy="5112568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005065"/>
            <a:ext cx="3240360" cy="79846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SSCR\Desktop\Chisinau_coat_of_arm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3" y="116632"/>
            <a:ext cx="936104" cy="1488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1275</TotalTime>
  <Words>376</Words>
  <Application>Microsoft Office PowerPoint</Application>
  <PresentationFormat>On-screen Show (4:3)</PresentationFormat>
  <Paragraphs>42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Тема Office</vt:lpstr>
      <vt:lpstr>1_Тема Office</vt:lpstr>
      <vt:lpstr>PowerPoint Presentation</vt:lpstr>
      <vt:lpstr>Direcția generală transport public și căi de comunicație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SSCR</dc:creator>
  <cp:lastModifiedBy>Vasile Chirilescu</cp:lastModifiedBy>
  <cp:revision>113</cp:revision>
  <dcterms:created xsi:type="dcterms:W3CDTF">2018-02-22T05:59:02Z</dcterms:created>
  <dcterms:modified xsi:type="dcterms:W3CDTF">2018-05-29T07:20:42Z</dcterms:modified>
</cp:coreProperties>
</file>