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2" r:id="rId3"/>
    <p:sldId id="259" r:id="rId4"/>
    <p:sldId id="263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000108"/>
            <a:ext cx="5143536" cy="100013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I.M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Regia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“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Exdrupo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G:\Foto Exdrupo\foto santier\ex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2286016" cy="892867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73581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42968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576" y="571480"/>
            <a:ext cx="860870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58245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384375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User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14393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Foto Exdrupo\foto santier\ex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2286016" cy="8928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1285860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I.M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Regia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“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Exdrupo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ru-RU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928802"/>
            <a:ext cx="65722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643174" y="5549270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V</a:t>
            </a:r>
            <a:r>
              <a:rPr lang="ro-RO" sz="4000" b="1" dirty="0" smtClean="0">
                <a:solidFill>
                  <a:srgbClr val="FF0000"/>
                </a:solidFill>
              </a:rPr>
              <a:t>ă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Mul</a:t>
            </a:r>
            <a:r>
              <a:rPr lang="ro-RO" sz="4000" b="1" dirty="0" smtClean="0">
                <a:solidFill>
                  <a:srgbClr val="FF0000"/>
                </a:solidFill>
              </a:rPr>
              <a:t>ţ</a:t>
            </a:r>
            <a:r>
              <a:rPr lang="en-US" sz="4000" b="1" dirty="0" err="1" smtClean="0">
                <a:solidFill>
                  <a:srgbClr val="FF0000"/>
                </a:solidFill>
              </a:rPr>
              <a:t>umim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Marcarea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Trecerilor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pietonale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4295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Marcarea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trecerilor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pietonale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o-RO" sz="3200" dirty="0" smtClean="0">
                <a:solidFill>
                  <a:schemeClr val="accent6">
                    <a:lumMod val="50000"/>
                  </a:schemeClr>
                </a:solidFill>
              </a:rPr>
              <a:t>efectuat 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n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priajma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instit</a:t>
            </a:r>
            <a:r>
              <a:rPr lang="ro-RO" sz="3200" dirty="0" smtClean="0">
                <a:solidFill>
                  <a:schemeClr val="accent6">
                    <a:lumMod val="50000"/>
                  </a:schemeClr>
                </a:solidFill>
              </a:rPr>
              <a:t>uţ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iilor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ro-RO" sz="3200" dirty="0" smtClean="0">
                <a:solidFill>
                  <a:schemeClr val="accent6">
                    <a:lumMod val="50000"/>
                  </a:schemeClr>
                </a:solidFill>
              </a:rPr>
              <a:t>î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nv</a:t>
            </a:r>
            <a:r>
              <a:rPr lang="ro-RO" sz="3200" dirty="0" smtClean="0">
                <a:solidFill>
                  <a:schemeClr val="accent6">
                    <a:lumMod val="50000"/>
                  </a:schemeClr>
                </a:solidFill>
              </a:rPr>
              <a:t>ăţă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ro-RO" sz="3200" dirty="0" smtClean="0">
                <a:solidFill>
                  <a:schemeClr val="accent6">
                    <a:lumMod val="50000"/>
                  </a:schemeClr>
                </a:solidFill>
              </a:rPr>
              <a:t>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nt.</a:t>
            </a:r>
          </a:p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71604" y="1142984"/>
          <a:ext cx="6048396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1476364"/>
              </a:tblGrid>
              <a:tr h="358987"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Strada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    </a:t>
                      </a:r>
                      <a:r>
                        <a:rPr lang="ro-RO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ro-RO" dirty="0" smtClean="0"/>
                        <a:t>Str. Florilor -Studentilor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13,20</a:t>
                      </a:r>
                      <a:endParaRPr lang="ru-RU" dirty="0"/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ro-RO" dirty="0" smtClean="0"/>
                        <a:t>Str. Florilor-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Universitate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Slavon</a:t>
                      </a:r>
                      <a:r>
                        <a:rPr lang="ro-RO" baseline="0" dirty="0" smtClean="0"/>
                        <a:t>ă</a:t>
                      </a:r>
                      <a:r>
                        <a:rPr lang="en-US" baseline="0" dirty="0" smtClean="0"/>
                        <a:t>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13,20</a:t>
                      </a:r>
                      <a:endParaRPr lang="ru-RU" dirty="0"/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ro-RO" dirty="0" smtClean="0"/>
                        <a:t>Str. Florilor-str. M. Basarab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13,20</a:t>
                      </a:r>
                      <a:endParaRPr lang="ru-RU" dirty="0"/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ro-RO" dirty="0" smtClean="0"/>
                        <a:t>Str. Florilor-str. M. Costin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13,20</a:t>
                      </a:r>
                      <a:endParaRPr lang="ru-RU" dirty="0"/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ro-RO" dirty="0" smtClean="0"/>
                        <a:t>Str. Florilor-</a:t>
                      </a:r>
                      <a:r>
                        <a:rPr lang="ro-RO" baseline="0" dirty="0" smtClean="0"/>
                        <a:t> Liceul</a:t>
                      </a:r>
                      <a:r>
                        <a:rPr lang="en-US" baseline="0" dirty="0" smtClean="0"/>
                        <a:t> (N. </a:t>
                      </a:r>
                      <a:r>
                        <a:rPr lang="en-US" baseline="0" dirty="0" err="1" smtClean="0"/>
                        <a:t>Ghiorghiu</a:t>
                      </a:r>
                      <a:r>
                        <a:rPr lang="en-US" baseline="0" dirty="0" smtClean="0"/>
                        <a:t>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13,20</a:t>
                      </a:r>
                      <a:endParaRPr lang="ru-RU" dirty="0"/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ro-RO" dirty="0" smtClean="0"/>
                        <a:t>Str. Florilor-</a:t>
                      </a:r>
                      <a:r>
                        <a:rPr lang="ro-RO" baseline="0" dirty="0" smtClean="0"/>
                        <a:t> Liceul</a:t>
                      </a:r>
                      <a:r>
                        <a:rPr lang="en-US" baseline="0" dirty="0" smtClean="0"/>
                        <a:t> (Stefan </a:t>
                      </a:r>
                      <a:r>
                        <a:rPr lang="en-US" baseline="0" dirty="0" err="1" smtClean="0"/>
                        <a:t>cel</a:t>
                      </a:r>
                      <a:r>
                        <a:rPr lang="en-US" baseline="0" dirty="0" smtClean="0"/>
                        <a:t> Mare).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13,20</a:t>
                      </a:r>
                      <a:endParaRPr lang="ru-RU" dirty="0"/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ro-RO" dirty="0" smtClean="0"/>
                        <a:t>Str. Florilor-</a:t>
                      </a:r>
                      <a:r>
                        <a:rPr lang="ro-RO" baseline="0" dirty="0" smtClean="0"/>
                        <a:t> </a:t>
                      </a:r>
                      <a:r>
                        <a:rPr lang="en-US" baseline="0" dirty="0" smtClean="0"/>
                        <a:t>str. B. </a:t>
                      </a:r>
                      <a:r>
                        <a:rPr lang="en-US" baseline="0" dirty="0" err="1" smtClean="0"/>
                        <a:t>Voevod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13,20</a:t>
                      </a:r>
                      <a:endParaRPr lang="ru-RU" dirty="0"/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en-US" dirty="0" smtClean="0"/>
                        <a:t>Str. </a:t>
                      </a:r>
                      <a:r>
                        <a:rPr lang="ro-RO" dirty="0" smtClean="0"/>
                        <a:t>M. Costin</a:t>
                      </a:r>
                      <a:r>
                        <a:rPr lang="en-US" dirty="0" smtClean="0"/>
                        <a:t>, 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13,20</a:t>
                      </a:r>
                      <a:endParaRPr lang="ru-RU" dirty="0"/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en-US" dirty="0" smtClean="0"/>
                        <a:t>Str. </a:t>
                      </a:r>
                      <a:r>
                        <a:rPr lang="ro-RO" dirty="0" smtClean="0"/>
                        <a:t>M. Costin</a:t>
                      </a:r>
                      <a:r>
                        <a:rPr lang="en-US" dirty="0" smtClean="0"/>
                        <a:t> (Memorial)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46,80</a:t>
                      </a:r>
                      <a:endParaRPr lang="ru-RU" dirty="0"/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en-US" dirty="0" smtClean="0"/>
                        <a:t>Str. </a:t>
                      </a:r>
                      <a:r>
                        <a:rPr lang="ro-RO" dirty="0" smtClean="0"/>
                        <a:t>M. Costin</a:t>
                      </a:r>
                      <a:r>
                        <a:rPr lang="en-US" dirty="0" smtClean="0"/>
                        <a:t>, 12.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15,60</a:t>
                      </a:r>
                      <a:endParaRPr lang="ru-RU" dirty="0"/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en-US" dirty="0" smtClean="0"/>
                        <a:t>Str. </a:t>
                      </a:r>
                      <a:r>
                        <a:rPr lang="ro-RO" dirty="0" smtClean="0"/>
                        <a:t>M. Costin</a:t>
                      </a:r>
                      <a:r>
                        <a:rPr lang="en-US" dirty="0" smtClean="0"/>
                        <a:t>-str. </a:t>
                      </a:r>
                      <a:r>
                        <a:rPr lang="en-US" dirty="0" err="1" smtClean="0"/>
                        <a:t>Dimo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26,40</a:t>
                      </a:r>
                      <a:endParaRPr lang="ru-RU" dirty="0"/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en-US" dirty="0" smtClean="0"/>
                        <a:t>Str. </a:t>
                      </a:r>
                      <a:r>
                        <a:rPr lang="en-US" dirty="0" err="1" smtClean="0"/>
                        <a:t>Dimo</a:t>
                      </a:r>
                      <a:r>
                        <a:rPr lang="en-US" dirty="0" smtClean="0"/>
                        <a:t>, 25.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12,00</a:t>
                      </a:r>
                      <a:endParaRPr lang="ru-RU" dirty="0"/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en-US" dirty="0" smtClean="0"/>
                        <a:t>Str. </a:t>
                      </a:r>
                      <a:r>
                        <a:rPr lang="en-US" dirty="0" err="1" smtClean="0"/>
                        <a:t>Dimo</a:t>
                      </a:r>
                      <a:r>
                        <a:rPr lang="en-US" dirty="0" smtClean="0"/>
                        <a:t>-str. M. </a:t>
                      </a:r>
                      <a:r>
                        <a:rPr lang="en-US" dirty="0" err="1" smtClean="0"/>
                        <a:t>Basarab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7,20</a:t>
                      </a:r>
                      <a:endParaRPr lang="ru-RU" dirty="0"/>
                    </a:p>
                  </a:txBody>
                  <a:tcPr/>
                </a:tc>
              </a:tr>
              <a:tr h="358987">
                <a:tc>
                  <a:txBody>
                    <a:bodyPr/>
                    <a:lstStyle/>
                    <a:p>
                      <a:r>
                        <a:rPr lang="en-US" dirty="0" smtClean="0"/>
                        <a:t>Str. </a:t>
                      </a:r>
                      <a:r>
                        <a:rPr lang="en-US" dirty="0" err="1" smtClean="0"/>
                        <a:t>Dimo</a:t>
                      </a:r>
                      <a:r>
                        <a:rPr lang="en-US" dirty="0" smtClean="0"/>
                        <a:t>-str. </a:t>
                      </a:r>
                      <a:r>
                        <a:rPr lang="en-US" dirty="0" err="1" smtClean="0"/>
                        <a:t>Radauteanu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214291"/>
          <a:ext cx="6096000" cy="364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760"/>
                <a:gridCol w="1619240"/>
              </a:tblGrid>
              <a:tr h="443064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Strada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 </a:t>
                      </a:r>
                      <a:r>
                        <a:rPr lang="ro-RO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m2</a:t>
                      </a:r>
                      <a:endParaRPr lang="ru-RU" dirty="0"/>
                    </a:p>
                  </a:txBody>
                  <a:tcPr/>
                </a:tc>
              </a:tr>
              <a:tr h="443064">
                <a:tc>
                  <a:txBody>
                    <a:bodyPr/>
                    <a:lstStyle/>
                    <a:p>
                      <a:r>
                        <a:rPr lang="en-US" dirty="0" smtClean="0"/>
                        <a:t>Str. Radautanu,7.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7,20</a:t>
                      </a:r>
                      <a:endParaRPr lang="ru-RU" dirty="0"/>
                    </a:p>
                  </a:txBody>
                  <a:tcPr/>
                </a:tc>
              </a:tr>
              <a:tr h="443064">
                <a:tc>
                  <a:txBody>
                    <a:bodyPr/>
                    <a:lstStyle/>
                    <a:p>
                      <a:r>
                        <a:rPr lang="en-US" dirty="0" smtClean="0"/>
                        <a:t>Bd. Dacia-</a:t>
                      </a:r>
                      <a:r>
                        <a:rPr lang="en-US" dirty="0" err="1" smtClean="0"/>
                        <a:t>Aeroport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44,40</a:t>
                      </a:r>
                      <a:endParaRPr lang="ru-RU" dirty="0"/>
                    </a:p>
                  </a:txBody>
                  <a:tcPr/>
                </a:tc>
              </a:tr>
              <a:tr h="443064">
                <a:tc>
                  <a:txBody>
                    <a:bodyPr/>
                    <a:lstStyle/>
                    <a:p>
                      <a:r>
                        <a:rPr lang="en-US" dirty="0" smtClean="0"/>
                        <a:t>Bd. Dacia, 68.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25,20</a:t>
                      </a:r>
                      <a:endParaRPr lang="ru-RU" dirty="0"/>
                    </a:p>
                  </a:txBody>
                  <a:tcPr/>
                </a:tc>
              </a:tr>
              <a:tr h="443064">
                <a:tc>
                  <a:txBody>
                    <a:bodyPr/>
                    <a:lstStyle/>
                    <a:p>
                      <a:r>
                        <a:rPr lang="en-US" dirty="0" smtClean="0"/>
                        <a:t>Bd. Dacia-</a:t>
                      </a:r>
                      <a:r>
                        <a:rPr lang="en-US" dirty="0" err="1" smtClean="0"/>
                        <a:t>Bacioii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Noii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69,60</a:t>
                      </a:r>
                      <a:endParaRPr lang="ru-RU" dirty="0"/>
                    </a:p>
                  </a:txBody>
                  <a:tcPr/>
                </a:tc>
              </a:tr>
              <a:tr h="443064">
                <a:tc>
                  <a:txBody>
                    <a:bodyPr/>
                    <a:lstStyle/>
                    <a:p>
                      <a:r>
                        <a:rPr lang="en-US" dirty="0" smtClean="0"/>
                        <a:t>Bd. Dacia (Metro)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55,20</a:t>
                      </a:r>
                      <a:endParaRPr lang="ru-RU" dirty="0"/>
                    </a:p>
                  </a:txBody>
                  <a:tcPr/>
                </a:tc>
              </a:tr>
              <a:tr h="44306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Str. </a:t>
                      </a:r>
                      <a:r>
                        <a:rPr lang="en-US" dirty="0" err="1" smtClean="0"/>
                        <a:t>Doina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102.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13,20</a:t>
                      </a:r>
                      <a:endParaRPr lang="ru-RU" dirty="0"/>
                    </a:p>
                  </a:txBody>
                  <a:tcPr/>
                </a:tc>
              </a:tr>
              <a:tr h="54188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Total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441,60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14414" y="4000504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Marcarea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trecerilor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pietonale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planificate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pentru</a:t>
            </a:r>
            <a:r>
              <a:rPr lang="en-US" sz="2400" b="1" dirty="0" smtClean="0">
                <a:solidFill>
                  <a:srgbClr val="002060"/>
                </a:solidFill>
              </a:rPr>
              <a:t> data de 23-27.04.2018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57422" y="5072074"/>
          <a:ext cx="40005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Sectorul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Riscani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Sectorul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Botanica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357167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 smtClean="0">
                <a:solidFill>
                  <a:srgbClr val="002060"/>
                </a:solidFill>
              </a:rPr>
              <a:t>Aplicarea marcajului logitudinal bd. Dacia.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4714884"/>
          <a:ext cx="6096000" cy="164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6"/>
                <a:gridCol w="3286148"/>
                <a:gridCol w="1047736"/>
              </a:tblGrid>
              <a:tr h="542667"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>
                          <a:solidFill>
                            <a:srgbClr val="002060"/>
                          </a:solidFill>
                        </a:rPr>
                        <a:t>Strada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>
                          <a:solidFill>
                            <a:srgbClr val="002060"/>
                          </a:solidFill>
                        </a:rPr>
                        <a:t>Tronsonul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>
                          <a:solidFill>
                            <a:srgbClr val="002060"/>
                          </a:solidFill>
                        </a:rPr>
                        <a:t>m2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50204">
                <a:tc>
                  <a:txBody>
                    <a:bodyPr/>
                    <a:lstStyle/>
                    <a:p>
                      <a:r>
                        <a:rPr lang="ro-RO" dirty="0" smtClean="0"/>
                        <a:t>Bd. Dacia.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Sos. Muncesti –str. V. Crucii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4 960</a:t>
                      </a:r>
                      <a:endParaRPr lang="ru-RU" dirty="0"/>
                    </a:p>
                  </a:txBody>
                  <a:tcPr/>
                </a:tc>
              </a:tr>
              <a:tr h="550204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/>
                        <a:t>Total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dirty="0" smtClean="0"/>
                        <a:t>4 960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7143799" cy="39290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285728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dirty="0" smtClean="0">
                <a:solidFill>
                  <a:srgbClr val="FF0000"/>
                </a:solidFill>
              </a:rPr>
              <a:t>Aplicarea m</a:t>
            </a:r>
            <a:r>
              <a:rPr lang="en-US" sz="3200" dirty="0" err="1" smtClean="0">
                <a:solidFill>
                  <a:srgbClr val="FF0000"/>
                </a:solidFill>
              </a:rPr>
              <a:t>arcaj</a:t>
            </a:r>
            <a:r>
              <a:rPr lang="ro-RO" sz="3200" dirty="0" smtClean="0">
                <a:solidFill>
                  <a:srgbClr val="FF0000"/>
                </a:solidFill>
              </a:rPr>
              <a:t>ului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o-RO" sz="3200" dirty="0" smtClean="0">
                <a:solidFill>
                  <a:srgbClr val="FF0000"/>
                </a:solidFill>
              </a:rPr>
              <a:t>logitudinal</a:t>
            </a:r>
            <a:r>
              <a:rPr lang="en-US" sz="3200" dirty="0" smtClean="0">
                <a:solidFill>
                  <a:srgbClr val="FF0000"/>
                </a:solidFill>
              </a:rPr>
              <a:t>, bd. Dacia</a:t>
            </a:r>
            <a:r>
              <a:rPr lang="ro-RO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"/>
            <a:ext cx="7786742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dirty="0" smtClean="0">
                <a:solidFill>
                  <a:srgbClr val="002060"/>
                </a:solidFill>
              </a:rPr>
              <a:t>        Aplicarea m</a:t>
            </a:r>
            <a:r>
              <a:rPr lang="en-US" sz="2800" dirty="0" err="1" smtClean="0">
                <a:solidFill>
                  <a:srgbClr val="002060"/>
                </a:solidFill>
              </a:rPr>
              <a:t>arcaj</a:t>
            </a:r>
            <a:r>
              <a:rPr lang="ro-RO" sz="2800" dirty="0" smtClean="0">
                <a:solidFill>
                  <a:srgbClr val="002060"/>
                </a:solidFill>
              </a:rPr>
              <a:t>ului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o-RO" sz="2800" smtClean="0">
                <a:solidFill>
                  <a:srgbClr val="002060"/>
                </a:solidFill>
              </a:rPr>
              <a:t>logitudinal planificat</a:t>
            </a:r>
            <a:r>
              <a:rPr lang="en-US" sz="2800" smtClean="0">
                <a:solidFill>
                  <a:srgbClr val="002060"/>
                </a:solidFill>
              </a:rPr>
              <a:t> </a:t>
            </a:r>
            <a:r>
              <a:rPr lang="ro-RO" sz="2800" dirty="0" smtClean="0">
                <a:solidFill>
                  <a:srgbClr val="002060"/>
                </a:solidFill>
              </a:rPr>
              <a:t>	</a:t>
            </a:r>
            <a:r>
              <a:rPr lang="en-US" sz="2800" dirty="0" err="1" smtClean="0">
                <a:solidFill>
                  <a:srgbClr val="002060"/>
                </a:solidFill>
              </a:rPr>
              <a:t>pentru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perioada</a:t>
            </a:r>
            <a:r>
              <a:rPr lang="en-US" sz="2800" dirty="0" smtClean="0">
                <a:solidFill>
                  <a:srgbClr val="002060"/>
                </a:solidFill>
              </a:rPr>
              <a:t> de 23-27.04.2018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571612"/>
          <a:ext cx="750099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360"/>
                <a:gridCol w="2193727"/>
                <a:gridCol w="39179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Data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Strada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Tronsonul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23</a:t>
                      </a:r>
                      <a:r>
                        <a:rPr lang="en-US" dirty="0" smtClean="0"/>
                        <a:t>.04.2018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Bd.</a:t>
                      </a:r>
                      <a:r>
                        <a:rPr lang="en-US" baseline="0" dirty="0" smtClean="0"/>
                        <a:t> Dacia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Str. V. </a:t>
                      </a:r>
                      <a:r>
                        <a:rPr lang="en-US" dirty="0" err="1" smtClean="0"/>
                        <a:t>Crucii-bd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Cuza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Voda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24</a:t>
                      </a:r>
                      <a:r>
                        <a:rPr lang="en-US" dirty="0" smtClean="0"/>
                        <a:t>.04.2018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Bd. Dacia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bd. </a:t>
                      </a:r>
                      <a:r>
                        <a:rPr lang="en-US" dirty="0" err="1" smtClean="0"/>
                        <a:t>Cuza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Voda-str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Trandafirilor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25</a:t>
                      </a:r>
                      <a:r>
                        <a:rPr lang="en-US" dirty="0" smtClean="0"/>
                        <a:t>.04.2018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Viaduc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Str. </a:t>
                      </a:r>
                      <a:r>
                        <a:rPr lang="ro-RO" dirty="0" smtClean="0"/>
                        <a:t>Trandafirilor-bd.</a:t>
                      </a:r>
                      <a:r>
                        <a:rPr lang="ro-RO" baseline="0" dirty="0" smtClean="0"/>
                        <a:t> Bucuresti.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ro-RO" dirty="0" smtClean="0"/>
                        <a:t>6</a:t>
                      </a:r>
                      <a:r>
                        <a:rPr lang="en-US" dirty="0" smtClean="0"/>
                        <a:t>.04.2018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Viaduc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Str. Bucuresti-str. Trandafirilor.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ro-RO" dirty="0" smtClean="0"/>
                        <a:t>7</a:t>
                      </a:r>
                      <a:r>
                        <a:rPr lang="en-US" dirty="0" smtClean="0"/>
                        <a:t>.04.2018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Ciuflea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Str. </a:t>
                      </a:r>
                      <a:r>
                        <a:rPr lang="ro-RO" dirty="0" smtClean="0"/>
                        <a:t>Bucuresti</a:t>
                      </a:r>
                      <a:r>
                        <a:rPr lang="en-US" dirty="0" smtClean="0"/>
                        <a:t>-bd. Stefan </a:t>
                      </a:r>
                      <a:r>
                        <a:rPr lang="en-US" dirty="0" err="1" smtClean="0"/>
                        <a:t>cel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Mare.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ro-RO" dirty="0" smtClean="0"/>
                        <a:t>8</a:t>
                      </a:r>
                      <a:r>
                        <a:rPr lang="en-US" dirty="0" smtClean="0"/>
                        <a:t>.04.2018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Str. </a:t>
                      </a:r>
                      <a:r>
                        <a:rPr lang="en-US" dirty="0" err="1" smtClean="0"/>
                        <a:t>Ciuflea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Bd.</a:t>
                      </a:r>
                      <a:r>
                        <a:rPr lang="en-US" baseline="0" dirty="0" smtClean="0"/>
                        <a:t> Stefan </a:t>
                      </a:r>
                      <a:r>
                        <a:rPr lang="en-US" baseline="0" dirty="0" err="1" smtClean="0"/>
                        <a:t>cel</a:t>
                      </a:r>
                      <a:r>
                        <a:rPr lang="en-US" baseline="0" dirty="0" smtClean="0"/>
                        <a:t> Mare-str. </a:t>
                      </a:r>
                      <a:r>
                        <a:rPr lang="ro-RO" baseline="0" dirty="0" smtClean="0"/>
                        <a:t>Bucuresti.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4714884"/>
          <a:ext cx="6096000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>
                          <a:solidFill>
                            <a:srgbClr val="002060"/>
                          </a:solidFill>
                        </a:rPr>
                        <a:t>Marcaj logitudinal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(m2)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24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Total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5 862,00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0793"/>
            <a:ext cx="8643998" cy="54372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214290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Marcaj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rutier</a:t>
            </a:r>
            <a:r>
              <a:rPr lang="en-US" sz="2400" b="1" dirty="0" smtClean="0">
                <a:solidFill>
                  <a:srgbClr val="FF0000"/>
                </a:solidFill>
              </a:rPr>
              <a:t>, bd. Dacia, </a:t>
            </a:r>
            <a:r>
              <a:rPr lang="en-US" sz="2400" b="1" dirty="0" err="1" smtClean="0">
                <a:solidFill>
                  <a:srgbClr val="FF0000"/>
                </a:solidFill>
              </a:rPr>
              <a:t>Viaduc</a:t>
            </a:r>
            <a:r>
              <a:rPr lang="en-US" sz="2400" b="1" dirty="0" smtClean="0">
                <a:solidFill>
                  <a:srgbClr val="FF0000"/>
                </a:solidFill>
              </a:rPr>
              <a:t>, str. </a:t>
            </a:r>
            <a:r>
              <a:rPr lang="en-US" sz="2400" b="1" dirty="0" err="1" smtClean="0">
                <a:solidFill>
                  <a:srgbClr val="FF0000"/>
                </a:solidFill>
              </a:rPr>
              <a:t>Ciuflea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8215370" cy="5865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340</TotalTime>
  <Words>354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Трек</vt:lpstr>
      <vt:lpstr>I.M Regia “Exdrupo”</vt:lpstr>
      <vt:lpstr>Marcarea Trecerilor pietonale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Vasile Chirilescu</dc:creator>
  <cp:lastModifiedBy>Vasile Chirilescu</cp:lastModifiedBy>
  <cp:revision>42</cp:revision>
  <dcterms:modified xsi:type="dcterms:W3CDTF">2018-04-23T12:45:31Z</dcterms:modified>
</cp:coreProperties>
</file>