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3545-7273-4F63-B8CF-6BA448E19F6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4367-8399-4197-8E41-3D0CBCF77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88640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Direcția generală transport public și căi de comunicație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71703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O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ro-MO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MO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privind lucrările de reparație curentă a străzilor din mun. Chișinău</a:t>
            </a:r>
            <a:endParaRPr lang="ru-RU" sz="4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MO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Lucrările executate pe străzile din or. Chișinău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48680"/>
            <a:ext cx="9036496" cy="48965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Viaduc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- 156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o-M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Ciuflea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- 83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Ismail      - 221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Pan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Hallipa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- 40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Cantemir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40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Iu.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Gagarin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- 24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Bucure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- 83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Pus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- 75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Bodoni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Vod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- 150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Calea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ilor–1425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Doina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-  1108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Socoleni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- 725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Ceucari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- 230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Mirceacel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Batr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63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- 340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o-MO" sz="26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terul</a:t>
            </a:r>
            <a:r>
              <a:rPr lang="ro-MO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Manole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MO" sz="2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o-MO" sz="2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Petricani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160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Calea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Iesilor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765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Dacia – 1050 </a:t>
            </a:r>
            <a:r>
              <a:rPr lang="ro-MO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MO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o-M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772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MO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cost – 3028805 </a:t>
            </a:r>
            <a:r>
              <a:rPr lang="ro-MO" sz="32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lei      </a:t>
            </a:r>
            <a:r>
              <a:rPr lang="ro-MO" sz="32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volum</a:t>
            </a:r>
            <a:r>
              <a:rPr lang="ro-MO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9652 m</a:t>
            </a:r>
            <a:r>
              <a:rPr lang="ro-MO" sz="32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MO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SCR\Desktop\дорsdfsdfsdfsdога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836712"/>
          <a:ext cx="818884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8521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MO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Cale de acces spre localitatea:</a:t>
                      </a:r>
                      <a:endParaRPr lang="ru-RU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Volumul, </a:t>
                      </a:r>
                      <a:r>
                        <a:rPr lang="ro-MO" sz="2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ro-MO" sz="2400" b="1" kern="1200" cap="none" spc="0" baseline="300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400" b="1" kern="1200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Trușeni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Ghidighici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Grătiești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Cricova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Stăuceni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Ciorescu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Făurești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Cruzești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Chișinău – Budești – M5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Tohatin – Cheltuitor – Satul Nou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Colonița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Bubuieci - </a:t>
                      </a:r>
                      <a:r>
                        <a:rPr lang="ro-MO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Bîc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O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1663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MO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Lucrările executate pe căile de acces către suburbii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165304"/>
            <a:ext cx="38529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MO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volum – 2423 m</a:t>
            </a:r>
            <a:r>
              <a:rPr lang="ro-MO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MO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165304"/>
            <a:ext cx="38529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o-MO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cost – 802013 lei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33265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MO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Lucrările de reparație curentă a sectoarelor de drum planificate pentru perioada 17.04.2018 – 21.04.2018</a:t>
            </a: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64353"/>
            <a:ext cx="8496944" cy="50937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bd.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Mircea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 </a:t>
            </a:r>
            <a:r>
              <a:rPr lang="ro-MO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Bătrîn</a:t>
            </a: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bd. Moscova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str. Alba Iulia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str. Albișoara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bd. Decebal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str. Kiev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str. Vasile Lupu</a:t>
            </a:r>
          </a:p>
          <a:p>
            <a:pPr marL="342900" indent="-3429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șos. Muncești</a:t>
            </a:r>
          </a:p>
          <a:p>
            <a:pPr marL="342900" indent="-342900">
              <a:buFont typeface="+mj-lt"/>
              <a:buAutoNum type="arabicPeriod"/>
            </a:pP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o-MO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o-MO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Bubuieci</a:t>
            </a: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or. Durlești, str. Tudor</a:t>
            </a:r>
            <a:r>
              <a:rPr lang="ro-MO" sz="25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o-MO" sz="25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Vladimirescu – str. Codru</a:t>
            </a: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or. </a:t>
            </a:r>
            <a:r>
              <a:rPr lang="ro-MO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Sîngera</a:t>
            </a: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s. Dobrogea</a:t>
            </a: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s. </a:t>
            </a:r>
            <a:r>
              <a:rPr lang="ro-MO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Ravaca</a:t>
            </a:r>
            <a:endParaRPr lang="ro-MO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drum direcția s. Floreni</a:t>
            </a: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MO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Băcioi</a:t>
            </a: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s. Frumușica</a:t>
            </a:r>
          </a:p>
          <a:p>
            <a:pPr marL="457200" indent="-457200">
              <a:buFont typeface="+mj-lt"/>
              <a:buAutoNum type="arabicPeriod"/>
            </a:pPr>
            <a:r>
              <a:rPr lang="ro-MO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localitatea Dumbrava,       șos. Balcani – or. Vatra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o-M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or. Chișinău                             suburbii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308</Words>
  <Application>Microsoft Office PowerPoint</Application>
  <PresentationFormat>On-screen Show (4:3)</PresentationFormat>
  <Paragraphs>77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SSCR</dc:creator>
  <cp:lastModifiedBy>Vasile Chirilescu</cp:lastModifiedBy>
  <cp:revision>25</cp:revision>
  <dcterms:created xsi:type="dcterms:W3CDTF">2018-04-13T10:14:02Z</dcterms:created>
  <dcterms:modified xsi:type="dcterms:W3CDTF">2018-04-17T13:15:12Z</dcterms:modified>
</cp:coreProperties>
</file>